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66" r:id="rId5"/>
    <p:sldId id="259" r:id="rId6"/>
    <p:sldId id="260" r:id="rId7"/>
    <p:sldId id="258" r:id="rId8"/>
    <p:sldId id="261" r:id="rId9"/>
    <p:sldId id="265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7" autoAdjust="0"/>
  </p:normalViewPr>
  <p:slideViewPr>
    <p:cSldViewPr>
      <p:cViewPr>
        <p:scale>
          <a:sx n="85" d="100"/>
          <a:sy n="85" d="100"/>
        </p:scale>
        <p:origin x="-15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26A310-C355-4DF5-A26A-D75C705A56C3}" type="datetimeFigureOut">
              <a:rPr lang="zh-CN" altLang="en-US" smtClean="0"/>
              <a:t>2013/9/10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D5AD3E-61AA-4114-8123-E06B5B4BA3F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0200" y="1371600"/>
            <a:ext cx="6324600" cy="18288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 Eco friendly society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66800" y="3314700"/>
            <a:ext cx="7391400" cy="5334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Please sit down and enjoy this PowerPoint   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笑脸 3"/>
          <p:cNvSpPr/>
          <p:nvPr/>
        </p:nvSpPr>
        <p:spPr>
          <a:xfrm>
            <a:off x="1143000" y="3453161"/>
            <a:ext cx="304800" cy="304800"/>
          </a:xfrm>
          <a:prstGeom prst="smileyFace">
            <a:avLst>
              <a:gd name="adj" fmla="val 4653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966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How much rubbish bags are there? Count! But only 4 minutes!!!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262" y="3420269"/>
            <a:ext cx="1895475" cy="1419225"/>
          </a:xfrm>
        </p:spPr>
      </p:pic>
    </p:spTree>
    <p:extLst>
      <p:ext uri="{BB962C8B-B14F-4D97-AF65-F5344CB8AC3E}">
        <p14:creationId xmlns:p14="http://schemas.microsoft.com/office/powerpoint/2010/main" val="3148176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99948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Hard challenge: count how many flowers are in this picture?15 minutes!!!!!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5762" y1="52349" x2="66225" y2="40268"/>
                        <a14:foregroundMark x1="50993" y1="46309" x2="49669" y2="20134"/>
                        <a14:foregroundMark x1="49669" y1="33557" x2="14570" y2="19463"/>
                        <a14:foregroundMark x1="32450" y1="26174" x2="67550" y2="8054"/>
                        <a14:foregroundMark x1="51656" y1="13423" x2="50331" y2="16779"/>
                        <a14:foregroundMark x1="49669" y1="18121" x2="7285" y2="6040"/>
                        <a14:foregroundMark x1="50331" y1="15436" x2="98013" y2="18121"/>
                        <a14:foregroundMark x1="73510" y1="16779" x2="72185" y2="82550"/>
                        <a14:foregroundMark x1="52318" y1="46980" x2="51656" y2="46980"/>
                        <a14:foregroundMark x1="50993" y1="46980" x2="50331" y2="76510"/>
                        <a14:foregroundMark x1="50331" y1="61074" x2="9934" y2="67114"/>
                        <a14:foregroundMark x1="29801" y1="71812" x2="35762" y2="66443"/>
                        <a14:foregroundMark x1="25828" y1="57047" x2="29139" y2="43624"/>
                        <a14:foregroundMark x1="35099" y1="42953" x2="27152" y2="26846"/>
                        <a14:foregroundMark x1="20530" y1="24832" x2="41060" y2="51678"/>
                        <a14:foregroundMark x1="52318" y1="48993" x2="68874" y2="24161"/>
                        <a14:foregroundMark x1="60265" y1="29530" x2="30464" y2="41611"/>
                        <a14:foregroundMark x1="18543" y1="41611" x2="13907" y2="34228"/>
                        <a14:foregroundMark x1="14570" y1="33557" x2="28477" y2="30872"/>
                        <a14:foregroundMark x1="28477" y1="38255" x2="19205" y2="42953"/>
                        <a14:foregroundMark x1="21854" y1="31544" x2="33113" y2="31544"/>
                        <a14:foregroundMark x1="44371" y1="43624" x2="47020" y2="55705"/>
                        <a14:foregroundMark x1="54305" y1="55705" x2="62914" y2="51007"/>
                        <a14:foregroundMark x1="70199" y1="36242" x2="60265" y2="26846"/>
                        <a14:foregroundMark x1="42384" y1="18121" x2="39073" y2="16779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057400"/>
            <a:ext cx="5029200" cy="4823178"/>
          </a:xfrm>
        </p:spPr>
      </p:pic>
    </p:spTree>
    <p:extLst>
      <p:ext uri="{BB962C8B-B14F-4D97-AF65-F5344CB8AC3E}">
        <p14:creationId xmlns:p14="http://schemas.microsoft.com/office/powerpoint/2010/main" val="2420361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end now bye bye!!!!!!!!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6624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4478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first we are going to talk about some recycling.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905000"/>
            <a:ext cx="8686800" cy="438912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Recycle is the first thing that we are going to talk about.</a:t>
            </a:r>
          </a:p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Recycle!</a:t>
            </a:r>
            <a:r>
              <a:rPr lang="en-US" altLang="zh-CN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Recycle!</a:t>
            </a:r>
            <a:r>
              <a:rPr lang="en-US" altLang="zh-CN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Recycle! Recycle rubbish  like: cans, plastic  bags, broken stuff and rotten stuff!</a:t>
            </a:r>
          </a:p>
          <a:p>
            <a:r>
              <a:rPr lang="en-US" altLang="zh-CN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MEGA WARNING!!!!!!</a:t>
            </a:r>
            <a:endParaRPr lang="en-US" altLang="zh-CN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Recycle rubbish might save the our green planet, earth, IF YOU THROW RUBBISH, OUR GREEN WORLD WILL TURN INTO A BROWN SMELLY WORLD! So, please, don’t throw rubbish on the ground.</a:t>
            </a:r>
          </a:p>
          <a:p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1912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4312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 is reuse!!!!!!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 rot="10800000" flipV="1">
            <a:off x="495300" y="1447800"/>
            <a:ext cx="8229600" cy="51054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Some clothes</a:t>
            </a:r>
            <a:r>
              <a:rPr lang="en-US" altLang="zh-CN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that are broken or cans thrown away, reuse is the right tool that you can find.</a:t>
            </a:r>
          </a:p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People throw cans and then workers ,make cans into useful stuff like ,a can turn into a lamp, a light is put inside. See? I told you can turn something into a useful stuff!</a:t>
            </a:r>
          </a:p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Use means you activate it. Re + use = reuse means you use it again!!!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058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3732" y="457200"/>
            <a:ext cx="8915400" cy="123748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Finally reduce</a:t>
            </a:r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2400" y="1935480"/>
            <a:ext cx="8991600" cy="438912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Reduce mean: When you go down and by some juice</a:t>
            </a:r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，</a:t>
            </a:r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you get your own bags instead of getting the shops bag</a:t>
            </a:r>
          </a:p>
          <a:p>
            <a:r>
              <a:rPr lang="en-US" altLang="zh-CN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YOU’VE GODDA LEARN TO REDUCE   </a:t>
            </a:r>
            <a:endParaRPr lang="en-US" altLang="zh-CN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8024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Some eco style photos!!!!!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0" y="1855248"/>
            <a:ext cx="4495800" cy="659352"/>
          </a:xfrm>
        </p:spPr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Look at the poor man picking rubbish by himself!</a:t>
            </a:r>
            <a:endParaRPr lang="zh-CN" altLang="en-US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Well well well this is just not good at ALL</a:t>
            </a:r>
            <a:r>
              <a:rPr lang="zh-CN" alt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！</a:t>
            </a:r>
            <a:endParaRPr lang="zh-CN" altLang="en-US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98165"/>
            <a:ext cx="4536285" cy="3397835"/>
          </a:xfrm>
        </p:spPr>
      </p:pic>
      <p:pic>
        <p:nvPicPr>
          <p:cNvPr id="8" name="内容占位符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225" y="3566319"/>
            <a:ext cx="2619375" cy="1743075"/>
          </a:xfrm>
        </p:spPr>
      </p:pic>
    </p:spTree>
    <p:extLst>
      <p:ext uri="{BB962C8B-B14F-4D97-AF65-F5344CB8AC3E}">
        <p14:creationId xmlns:p14="http://schemas.microsoft.com/office/powerpoint/2010/main" val="2781324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Some eco friendly photos</a:t>
            </a:r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！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 plant inside a glass!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altLang="zh-CN" dirty="0" smtClean="0"/>
              <a:t>A water drop!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669" y="3699669"/>
            <a:ext cx="2381250" cy="1476375"/>
          </a:xfrm>
        </p:spPr>
      </p:pic>
      <p:pic>
        <p:nvPicPr>
          <p:cNvPr id="8" name="内容占位符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237" y="3713956"/>
            <a:ext cx="1657350" cy="1447800"/>
          </a:xfrm>
        </p:spPr>
      </p:pic>
    </p:spTree>
    <p:extLst>
      <p:ext uri="{BB962C8B-B14F-4D97-AF65-F5344CB8AC3E}">
        <p14:creationId xmlns:p14="http://schemas.microsoft.com/office/powerpoint/2010/main" val="885523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Oh look a plant inside a light blub!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133600"/>
            <a:ext cx="3352800" cy="3486415"/>
          </a:xfrm>
        </p:spPr>
      </p:pic>
    </p:spTree>
    <p:extLst>
      <p:ext uri="{BB962C8B-B14F-4D97-AF65-F5344CB8AC3E}">
        <p14:creationId xmlns:p14="http://schemas.microsoft.com/office/powerpoint/2010/main" val="2287435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Some stickers too!!!!!!!!!!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387" y="3405981"/>
            <a:ext cx="1419225" cy="1447800"/>
          </a:xfrm>
        </p:spPr>
      </p:pic>
    </p:spTree>
    <p:extLst>
      <p:ext uri="{BB962C8B-B14F-4D97-AF65-F5344CB8AC3E}">
        <p14:creationId xmlns:p14="http://schemas.microsoft.com/office/powerpoint/2010/main" val="1860226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zh-CN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It’s eco-style games TIME!!!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225" y="3215481"/>
            <a:ext cx="2495550" cy="1828800"/>
          </a:xfrm>
        </p:spPr>
      </p:pic>
    </p:spTree>
    <p:extLst>
      <p:ext uri="{BB962C8B-B14F-4D97-AF65-F5344CB8AC3E}">
        <p14:creationId xmlns:p14="http://schemas.microsoft.com/office/powerpoint/2010/main" val="3663110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245</TotalTime>
  <Words>302</Words>
  <Application>Microsoft Office PowerPoint</Application>
  <PresentationFormat>全屏显示(4:3)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流畅</vt:lpstr>
      <vt:lpstr> Eco friendly society</vt:lpstr>
      <vt:lpstr> first we are going to talk about some recycling.</vt:lpstr>
      <vt:lpstr>Next is reuse!!!!!!</vt:lpstr>
      <vt:lpstr>Finally reduce!</vt:lpstr>
      <vt:lpstr>  Some eco style photos!!!!!</vt:lpstr>
      <vt:lpstr>Some eco friendly photos！</vt:lpstr>
      <vt:lpstr>Oh look a plant inside a light blub!</vt:lpstr>
      <vt:lpstr>Some stickers too!!!!!!!!!!</vt:lpstr>
      <vt:lpstr>It’s eco-style games TIME!!!</vt:lpstr>
      <vt:lpstr>How much rubbish bags are there? Count! But only 4 minutes!!!</vt:lpstr>
      <vt:lpstr>Hard challenge: count how many flowers are in this picture?15 minutes!!!!!</vt:lpstr>
      <vt:lpstr>The end now bye bye!!!!!!!!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jakol</dc:creator>
  <cp:lastModifiedBy>jakol</cp:lastModifiedBy>
  <cp:revision>20</cp:revision>
  <dcterms:created xsi:type="dcterms:W3CDTF">2013-08-16T05:21:29Z</dcterms:created>
  <dcterms:modified xsi:type="dcterms:W3CDTF">2013-09-10T05:44:36Z</dcterms:modified>
</cp:coreProperties>
</file>